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1254" r:id="rId2"/>
    <p:sldId id="1255" r:id="rId3"/>
    <p:sldId id="1256" r:id="rId4"/>
    <p:sldId id="125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81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addSld delSld modSld">
      <pc:chgData name="贵申 王" userId="201fba2491c5f930" providerId="LiveId" clId="{DCE2E79A-FA80-4B3F-A3B4-A0C24C0A3357}" dt="2026-01-16T03:38:33.922" v="47" actId="20577"/>
      <pc:docMkLst>
        <pc:docMk/>
      </pc:docMkLst>
      <pc:sldChg chg="modSp mod">
        <pc:chgData name="贵申 王" userId="201fba2491c5f930" providerId="LiveId" clId="{DCE2E79A-FA80-4B3F-A3B4-A0C24C0A3357}" dt="2026-01-16T03:36:52.674" v="41" actId="20577"/>
        <pc:sldMkLst>
          <pc:docMk/>
          <pc:sldMk cId="0" sldId="1254"/>
        </pc:sldMkLst>
        <pc:spChg chg="mod">
          <ac:chgData name="贵申 王" userId="201fba2491c5f930" providerId="LiveId" clId="{DCE2E79A-FA80-4B3F-A3B4-A0C24C0A3357}" dt="2026-01-16T03:32:59.363" v="16" actId="20577"/>
          <ac:spMkLst>
            <pc:docMk/>
            <pc:sldMk cId="0" sldId="1254"/>
            <ac:spMk id="732162" creationId="{CD5651A2-B890-93AE-E8D5-E5EF9300BD59}"/>
          </ac:spMkLst>
        </pc:spChg>
        <pc:spChg chg="mod">
          <ac:chgData name="贵申 王" userId="201fba2491c5f930" providerId="LiveId" clId="{DCE2E79A-FA80-4B3F-A3B4-A0C24C0A3357}" dt="2026-01-16T03:36:52.674" v="41" actId="20577"/>
          <ac:spMkLst>
            <pc:docMk/>
            <pc:sldMk cId="0" sldId="1254"/>
            <ac:spMk id="732163" creationId="{DE278D42-89D1-1B65-FCDF-1355F5FFEB67}"/>
          </ac:spMkLst>
        </pc:spChg>
      </pc:sldChg>
      <pc:sldChg chg="modSp add mod">
        <pc:chgData name="贵申 王" userId="201fba2491c5f930" providerId="LiveId" clId="{DCE2E79A-FA80-4B3F-A3B4-A0C24C0A3357}" dt="2026-01-16T03:37:43.808" v="43" actId="20577"/>
        <pc:sldMkLst>
          <pc:docMk/>
          <pc:sldMk cId="1276315244" sldId="1255"/>
        </pc:sldMkLst>
        <pc:spChg chg="mod">
          <ac:chgData name="贵申 王" userId="201fba2491c5f930" providerId="LiveId" clId="{DCE2E79A-FA80-4B3F-A3B4-A0C24C0A3357}" dt="2026-01-16T03:33:19.452" v="20" actId="20577"/>
          <ac:spMkLst>
            <pc:docMk/>
            <pc:sldMk cId="1276315244" sldId="1255"/>
            <ac:spMk id="732162" creationId="{8106B816-4365-4732-8397-26EB318F21CF}"/>
          </ac:spMkLst>
        </pc:spChg>
        <pc:spChg chg="mod">
          <ac:chgData name="贵申 王" userId="201fba2491c5f930" providerId="LiveId" clId="{DCE2E79A-FA80-4B3F-A3B4-A0C24C0A3357}" dt="2026-01-16T03:37:43.808" v="43" actId="20577"/>
          <ac:spMkLst>
            <pc:docMk/>
            <pc:sldMk cId="1276315244" sldId="1255"/>
            <ac:spMk id="732163" creationId="{6B65FEE5-431E-86F6-C424-483AF7A55291}"/>
          </ac:spMkLst>
        </pc:spChg>
      </pc:sldChg>
      <pc:sldChg chg="modSp del mod">
        <pc:chgData name="贵申 王" userId="201fba2491c5f930" providerId="LiveId" clId="{DCE2E79A-FA80-4B3F-A3B4-A0C24C0A3357}" dt="2026-01-16T03:32:18.646" v="9" actId="47"/>
        <pc:sldMkLst>
          <pc:docMk/>
          <pc:sldMk cId="4070221033" sldId="1255"/>
        </pc:sldMkLst>
        <pc:spChg chg="mod">
          <ac:chgData name="贵申 王" userId="201fba2491c5f930" providerId="LiveId" clId="{DCE2E79A-FA80-4B3F-A3B4-A0C24C0A3357}" dt="2026-01-16T03:15:16.599" v="4" actId="20577"/>
          <ac:spMkLst>
            <pc:docMk/>
            <pc:sldMk cId="4070221033" sldId="1255"/>
            <ac:spMk id="732162" creationId="{5A80C08D-BBD2-3A72-4018-3BD4E5D2B39A}"/>
          </ac:spMkLst>
        </pc:spChg>
      </pc:sldChg>
      <pc:sldChg chg="modSp del mod">
        <pc:chgData name="贵申 王" userId="201fba2491c5f930" providerId="LiveId" clId="{DCE2E79A-FA80-4B3F-A3B4-A0C24C0A3357}" dt="2026-01-16T03:32:19.019" v="10" actId="47"/>
        <pc:sldMkLst>
          <pc:docMk/>
          <pc:sldMk cId="1496367332" sldId="1256"/>
        </pc:sldMkLst>
        <pc:spChg chg="mod">
          <ac:chgData name="贵申 王" userId="201fba2491c5f930" providerId="LiveId" clId="{DCE2E79A-FA80-4B3F-A3B4-A0C24C0A3357}" dt="2026-01-16T03:15:23.369" v="6" actId="20577"/>
          <ac:spMkLst>
            <pc:docMk/>
            <pc:sldMk cId="1496367332" sldId="1256"/>
            <ac:spMk id="732162" creationId="{E23D909E-941B-BAAE-E519-821B45AE4756}"/>
          </ac:spMkLst>
        </pc:spChg>
      </pc:sldChg>
      <pc:sldChg chg="modSp add mod">
        <pc:chgData name="贵申 王" userId="201fba2491c5f930" providerId="LiveId" clId="{DCE2E79A-FA80-4B3F-A3B4-A0C24C0A3357}" dt="2026-01-16T03:38:05.872" v="45" actId="20577"/>
        <pc:sldMkLst>
          <pc:docMk/>
          <pc:sldMk cId="1943873629" sldId="1256"/>
        </pc:sldMkLst>
        <pc:spChg chg="mod">
          <ac:chgData name="贵申 王" userId="201fba2491c5f930" providerId="LiveId" clId="{DCE2E79A-FA80-4B3F-A3B4-A0C24C0A3357}" dt="2026-01-16T03:33:39.473" v="24" actId="20577"/>
          <ac:spMkLst>
            <pc:docMk/>
            <pc:sldMk cId="1943873629" sldId="1256"/>
            <ac:spMk id="732162" creationId="{A434AE1C-185A-4093-7F65-53BE4BAEEA37}"/>
          </ac:spMkLst>
        </pc:spChg>
        <pc:spChg chg="mod">
          <ac:chgData name="贵申 王" userId="201fba2491c5f930" providerId="LiveId" clId="{DCE2E79A-FA80-4B3F-A3B4-A0C24C0A3357}" dt="2026-01-16T03:38:05.872" v="45" actId="20577"/>
          <ac:spMkLst>
            <pc:docMk/>
            <pc:sldMk cId="1943873629" sldId="1256"/>
            <ac:spMk id="732163" creationId="{741E0EE3-48C6-124B-8A87-89F0008A0353}"/>
          </ac:spMkLst>
        </pc:spChg>
      </pc:sldChg>
      <pc:sldChg chg="modSp add mod">
        <pc:chgData name="贵申 王" userId="201fba2491c5f930" providerId="LiveId" clId="{DCE2E79A-FA80-4B3F-A3B4-A0C24C0A3357}" dt="2026-01-16T03:38:33.922" v="47" actId="20577"/>
        <pc:sldMkLst>
          <pc:docMk/>
          <pc:sldMk cId="1294159754" sldId="1257"/>
        </pc:sldMkLst>
        <pc:spChg chg="mod">
          <ac:chgData name="贵申 王" userId="201fba2491c5f930" providerId="LiveId" clId="{DCE2E79A-FA80-4B3F-A3B4-A0C24C0A3357}" dt="2026-01-16T03:33:59.807" v="28" actId="20577"/>
          <ac:spMkLst>
            <pc:docMk/>
            <pc:sldMk cId="1294159754" sldId="1257"/>
            <ac:spMk id="732162" creationId="{E5F3A74B-C907-ADEE-DDF3-43384BEDB9DC}"/>
          </ac:spMkLst>
        </pc:spChg>
        <pc:spChg chg="mod">
          <ac:chgData name="贵申 王" userId="201fba2491c5f930" providerId="LiveId" clId="{DCE2E79A-FA80-4B3F-A3B4-A0C24C0A3357}" dt="2026-01-16T03:38:33.922" v="47" actId="20577"/>
          <ac:spMkLst>
            <pc:docMk/>
            <pc:sldMk cId="1294159754" sldId="1257"/>
            <ac:spMk id="732163" creationId="{AE508E50-6639-AC59-9743-2EE144759EB8}"/>
          </ac:spMkLst>
        </pc:spChg>
      </pc:sldChg>
      <pc:sldChg chg="modSp del mod">
        <pc:chgData name="贵申 王" userId="201fba2491c5f930" providerId="LiveId" clId="{DCE2E79A-FA80-4B3F-A3B4-A0C24C0A3357}" dt="2026-01-16T03:32:19.440" v="11" actId="47"/>
        <pc:sldMkLst>
          <pc:docMk/>
          <pc:sldMk cId="1814444426" sldId="1257"/>
        </pc:sldMkLst>
        <pc:spChg chg="mod">
          <ac:chgData name="贵申 王" userId="201fba2491c5f930" providerId="LiveId" clId="{DCE2E79A-FA80-4B3F-A3B4-A0C24C0A3357}" dt="2026-01-16T03:15:28.788" v="8" actId="20577"/>
          <ac:spMkLst>
            <pc:docMk/>
            <pc:sldMk cId="1814444426" sldId="1257"/>
            <ac:spMk id="732162" creationId="{DB55C01C-C1E7-5846-6C63-87E0DB7CC279}"/>
          </ac:spMkLst>
        </pc:spChg>
      </pc:sldChg>
      <pc:sldChg chg="del">
        <pc:chgData name="贵申 王" userId="201fba2491c5f930" providerId="LiveId" clId="{DCE2E79A-FA80-4B3F-A3B4-A0C24C0A3357}" dt="2026-01-16T03:15:00.030" v="0" actId="47"/>
        <pc:sldMkLst>
          <pc:docMk/>
          <pc:sldMk cId="4247969148" sldId="1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64DD4E-84D0-4CD6-8027-978C9AF4D0D2}" type="datetimeFigureOut">
              <a:rPr lang="en-US" smtClean="0"/>
              <a:t>1/15/2026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AE1649-B9C3-4243-BC99-EC258870A9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601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FFD7D7DE-1544-9C0F-F3EF-96A3A6607E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C56E3F39-F3B9-FE0A-7E92-7EFBE5B5087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5049B070-941C-4381-3ACC-5BEA5BC3EC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BB1CA8-DBF1-41D6-B0C4-D0D1ED1F0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7E299A44-F098-AB20-C445-75D674D3D8A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2F27111-97D6-A1B3-75DF-816FA3C26D3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A8E2ACA0-036F-2D9B-12C7-ED1EB7DD643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16480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B8A44-8356-FE51-5283-29A0A64AB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42C7C17D-0ECA-F0F4-C140-4536CDD42AA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B3847F53-E245-EBFD-1C0C-08DE633B6F1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4B3DDB3E-D4DD-D977-3248-7F820B08B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386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9F5F87-72F7-BB8D-9C09-F016A8BFD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7">
            <a:extLst>
              <a:ext uri="{FF2B5EF4-FFF2-40B4-BE49-F238E27FC236}">
                <a16:creationId xmlns:a16="http://schemas.microsoft.com/office/drawing/2014/main" id="{8DBC0315-A74F-A517-FB25-C73E966BF45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DC2292F-7085-478E-BC44-27D13F5060E5}" type="slidenum">
              <a:rPr kumimoji="0" lang="en-US" altLang="en-US" smtClean="0">
                <a:latin typeface="Times New Roman" panose="02020603050405020304" pitchFamily="18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kumimoji="0" lang="en-US" altLang="en-US">
              <a:latin typeface="Times New Roman" panose="02020603050405020304" pitchFamily="18" charset="0"/>
            </a:endParaRPr>
          </a:p>
        </p:txBody>
      </p:sp>
      <p:sp>
        <p:nvSpPr>
          <p:cNvPr id="733187" name="Rectangle 2">
            <a:extLst>
              <a:ext uri="{FF2B5EF4-FFF2-40B4-BE49-F238E27FC236}">
                <a16:creationId xmlns:a16="http://schemas.microsoft.com/office/drawing/2014/main" id="{911AB530-935F-98CC-3EF3-9C89EAC9A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8" name="Rectangle 3">
            <a:extLst>
              <a:ext uri="{FF2B5EF4-FFF2-40B4-BE49-F238E27FC236}">
                <a16:creationId xmlns:a16="http://schemas.microsoft.com/office/drawing/2014/main" id="{CCE8E838-CDD0-4C1A-3378-A3AF8D9894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00990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745CC54-0AA4-FA1B-85E5-B47A16702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6F3D3A3-F487-7725-A27E-616DEAF6B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0D528C2-5F5C-8AB9-AC68-49E616C152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B5BCC-31CF-4766-A10D-EB7FFB8FFC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2475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8836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CD5651A2-B890-93AE-E8D5-E5EF9300B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Surrender All 1/4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DE278D42-89D1-1B65-FCDF-1355F5FFEB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主啊，我今完全献上，一切所有都归你，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我要永远爱你、靠你，日日与你不分离。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一切全献上，一切全献上，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我将所有全归耶稣，一切全献上。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I now surrender fully, all I have belongs to Thee;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will love and trust You always, never from Your presence flee.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I surrender all,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to Jesus I surrender, I surrender all.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EF764-6A6B-F120-9E50-7D31F7B55B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8106B816-4365-4732-8397-26EB318F2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Surrender All 2/4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6B65FEE5-431E-86F6-C424-483AF7A55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主啊，我今完全献上，在你脚前俯伏拜，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世上荣华已经丢弃，因蒙救主召我来。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一切全献上，一切全献上，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我将所有全归耶稣，一切全献上。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I now surrender fully, at Your feet I humbly bow;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Earthly glory I have counted loss, for You have called me now.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I surrender all,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to Jesus I surrender, I surrender all.</a:t>
            </a:r>
          </a:p>
        </p:txBody>
      </p:sp>
    </p:spTree>
    <p:extLst>
      <p:ext uri="{BB962C8B-B14F-4D97-AF65-F5344CB8AC3E}">
        <p14:creationId xmlns:p14="http://schemas.microsoft.com/office/powerpoint/2010/main" val="12763152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CEC295-1F5C-B9E3-F70F-C0861F516D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A434AE1C-185A-4093-7F65-53BE4BAEEA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Surrender All 3/4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741E0EE3-48C6-124B-8A87-89F0008A03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主啊，我今完全献上，心灵身体都归你，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圣灵感化常在我心，使我真知我属你。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一切全献上，一切全献上，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我将所有全归耶稣，一切全献上。</a:t>
            </a: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I now surrender fully, heart and body both are Thine;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Holy Spirit, work within me, let me know that I am Thine.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I surrender all,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to Jesus I surrender, I surrender all.</a:t>
            </a:r>
          </a:p>
        </p:txBody>
      </p:sp>
    </p:spTree>
    <p:extLst>
      <p:ext uri="{BB962C8B-B14F-4D97-AF65-F5344CB8AC3E}">
        <p14:creationId xmlns:p14="http://schemas.microsoft.com/office/powerpoint/2010/main" val="1943873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3FF6BA-0595-29C6-4DBE-988E12095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>
            <a:extLst>
              <a:ext uri="{FF2B5EF4-FFF2-40B4-BE49-F238E27FC236}">
                <a16:creationId xmlns:a16="http://schemas.microsoft.com/office/drawing/2014/main" id="{E5F3A74B-C907-ADEE-DDF3-43384BEDB9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1747" y="499913"/>
            <a:ext cx="8408505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/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I Surrender All 4/4</a:t>
            </a:r>
            <a:endParaRPr lang="en-US" altLang="zh-CN" sz="3200" b="1" dirty="0">
              <a:solidFill>
                <a:srgbClr val="FF0000"/>
              </a:solidFill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732163" name="Rectangle 3">
            <a:extLst>
              <a:ext uri="{FF2B5EF4-FFF2-40B4-BE49-F238E27FC236}">
                <a16:creationId xmlns:a16="http://schemas.microsoft.com/office/drawing/2014/main" id="{AE508E50-6639-AC59-9743-2EE144759E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8190" y="1878330"/>
            <a:ext cx="10675620" cy="4327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  <a:buSzPct val="85000"/>
            </a:pPr>
            <a:r>
              <a:rPr lang="en-US" altLang="zh-CN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4 </a:t>
            </a: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主啊，我今完全献上，祭坛爱火燃我心，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救恩喜乐何等丰盛，荣耀、荣耀归主名。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一切全献上，一切全献上，</a:t>
            </a:r>
          </a:p>
          <a:p>
            <a:pPr algn="ctr">
              <a:spcBef>
                <a:spcPts val="600"/>
              </a:spcBef>
              <a:buSzPct val="85000"/>
            </a:pPr>
            <a:r>
              <a:rPr lang="zh-CN" altLang="en-US" sz="3200" dirty="0">
                <a:latin typeface="Microsoft YaHei" panose="020B0503020204020204" pitchFamily="34" charset="-122"/>
                <a:ea typeface="Microsoft YaHei" panose="020B0503020204020204" pitchFamily="34" charset="-122"/>
              </a:rPr>
              <a:t>我将所有全归耶稣，一切全献上。 </a:t>
            </a:r>
            <a:endParaRPr lang="en-US" altLang="zh-CN" sz="32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spcBef>
                <a:spcPts val="600"/>
              </a:spcBef>
              <a:buSzPct val="85000"/>
            </a:pPr>
            <a:endParaRPr lang="en-US" altLang="zh-CN" sz="2000" dirty="0"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Lord, I now surrender fully, let Your altar fire burn bright;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abundant joy of salvation—glory, glory to Your name!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surrender all, I surrender all,</a:t>
            </a:r>
          </a:p>
          <a:p>
            <a:pPr algn="ctr">
              <a:buSzPct val="85000"/>
            </a:pPr>
            <a:r>
              <a:rPr lang="en-US" altLang="zh-C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to Jesus I surrender, I surrender all. </a:t>
            </a:r>
          </a:p>
        </p:txBody>
      </p:sp>
    </p:spTree>
    <p:extLst>
      <p:ext uri="{BB962C8B-B14F-4D97-AF65-F5344CB8AC3E}">
        <p14:creationId xmlns:p14="http://schemas.microsoft.com/office/powerpoint/2010/main" val="1294159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478</Words>
  <Application>Microsoft Office PowerPoint</Application>
  <PresentationFormat>Widescreen</PresentationFormat>
  <Paragraphs>48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Microsoft YaHei</vt:lpstr>
      <vt:lpstr>TSC FLi S5 TT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 王</dc:creator>
  <cp:lastModifiedBy>贵申 王</cp:lastModifiedBy>
  <cp:revision>1</cp:revision>
  <dcterms:created xsi:type="dcterms:W3CDTF">2023-10-19T20:42:40Z</dcterms:created>
  <dcterms:modified xsi:type="dcterms:W3CDTF">2026-01-16T03:38:42Z</dcterms:modified>
</cp:coreProperties>
</file>